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264" r:id="rId3"/>
    <p:sldId id="267" r:id="rId4"/>
    <p:sldId id="283" r:id="rId5"/>
    <p:sldId id="268" r:id="rId6"/>
    <p:sldId id="270" r:id="rId7"/>
    <p:sldId id="262" r:id="rId8"/>
    <p:sldId id="273" r:id="rId9"/>
    <p:sldId id="276" r:id="rId10"/>
    <p:sldId id="265" r:id="rId11"/>
    <p:sldId id="275" r:id="rId12"/>
    <p:sldId id="277" r:id="rId13"/>
    <p:sldId id="274" r:id="rId14"/>
    <p:sldId id="278" r:id="rId15"/>
    <p:sldId id="282" r:id="rId16"/>
    <p:sldId id="272" r:id="rId17"/>
    <p:sldId id="280" r:id="rId18"/>
    <p:sldId id="279" r:id="rId19"/>
    <p:sldId id="281" r:id="rId20"/>
    <p:sldId id="263" r:id="rId21"/>
    <p:sldId id="257" r:id="rId22"/>
    <p:sldId id="258" r:id="rId23"/>
    <p:sldId id="260" r:id="rId24"/>
    <p:sldId id="261" r:id="rId2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4" autoAdjust="0"/>
    <p:restoredTop sz="94660"/>
  </p:normalViewPr>
  <p:slideViewPr>
    <p:cSldViewPr>
      <p:cViewPr varScale="1">
        <p:scale>
          <a:sx n="125" d="100"/>
          <a:sy n="125" d="100"/>
        </p:scale>
        <p:origin x="-131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AE84-CA4E-4030-A40E-844327960A46}" type="datetimeFigureOut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F6E1B-8C52-4D2A-AC58-3A072B9B99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778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4F6E1B-8C52-4D2A-AC58-3A072B9B99A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A608-4883-49A3-BFDB-A470000F2DDF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3BDEA-7A54-479A-98BD-1CFE0DE9E651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637FD-7FD4-4D69-B370-3D3CCB2A5CF9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E797-CE15-4512-B9A8-612929A4811A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A8AD-A9D8-4E17-94FE-0A5BF50510A7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A151D-02CD-4F55-9443-030BF9C0E63E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0EDCC-86D8-466F-B29E-9A0FA4321F40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4B0D2-68CF-405E-AA74-1B392E15E13B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C26BB-6DF8-4282-902A-62B9F37CFBDF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D9BBA-E713-494E-8DC6-D0DB36D856BC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7FC6-D3EE-4540-A053-AE7F17BB9134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EA30A-3248-4279-A65F-B346315AE06A}" type="datetime1">
              <a:rPr lang="ko-KR" altLang="en-US" smtClean="0"/>
              <a:pPr/>
              <a:t>2011-11-26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C5E6F-F96B-4648-AA52-7C18832922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etris.hangam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nswers.yahoo.com/question/index?qid=20080622152014AABZA4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7200" dirty="0" smtClean="0"/>
              <a:t>Battle Tetris</a:t>
            </a:r>
            <a:endParaRPr lang="ko-KR" altLang="en-US" sz="72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844" y="142852"/>
            <a:ext cx="3762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2011 </a:t>
            </a:r>
            <a:r>
              <a:rPr lang="en-US" altLang="ko-KR" dirty="0" smtClean="0"/>
              <a:t>Fall CS202 Problem Solving</a:t>
            </a:r>
          </a:p>
          <a:p>
            <a:r>
              <a:rPr lang="en-US" altLang="ko-KR" dirty="0" smtClean="0"/>
              <a:t>Final Project</a:t>
            </a:r>
            <a:endParaRPr lang="ko-KR" altLang="en-US" dirty="0" smtClean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3200"/>
            <a:ext cx="8229600" cy="1143000"/>
          </a:xfrm>
        </p:spPr>
        <p:txBody>
          <a:bodyPr/>
          <a:lstStyle/>
          <a:p>
            <a:r>
              <a:rPr lang="en-US" altLang="ko-KR" dirty="0" smtClean="0"/>
              <a:t>Board Presentation</a:t>
            </a:r>
            <a:endParaRPr lang="ko-KR" altLang="en-US" dirty="0"/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1" y="1428736"/>
            <a:ext cx="3430723" cy="4572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오른쪽 화살표 4"/>
          <p:cNvSpPr/>
          <p:nvPr/>
        </p:nvSpPr>
        <p:spPr>
          <a:xfrm>
            <a:off x="3857620" y="3429000"/>
            <a:ext cx="428628" cy="500066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4572000" y="1428736"/>
          <a:ext cx="2857520" cy="4757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5752"/>
                <a:gridCol w="285752"/>
                <a:gridCol w="285752"/>
                <a:gridCol w="285752"/>
                <a:gridCol w="285752"/>
                <a:gridCol w="285752"/>
                <a:gridCol w="285752"/>
                <a:gridCol w="285752"/>
                <a:gridCol w="285752"/>
                <a:gridCol w="285752"/>
              </a:tblGrid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/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smtClean="0"/>
                        <a:t>0</a:t>
                      </a:r>
                      <a:endParaRPr lang="ko-KR" altLang="en-US" sz="80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ko-KR" altLang="en-US" sz="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lang="ko-KR" altLang="en-US" sz="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lang="ko-KR" altLang="en-US" sz="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ko-KR" altLang="en-US" sz="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ko-KR" altLang="en-US" sz="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ko-KR" altLang="en-US" sz="8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z="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z="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  <a:tr h="2162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lang="ko-KR" altLang="en-US" sz="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FFFF00"/>
                          </a:solidFill>
                        </a:rPr>
                        <a:t>3</a:t>
                      </a:r>
                      <a:endParaRPr lang="ko-KR" altLang="en-US" sz="8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ko-KR" altLang="en-US" sz="800" b="1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ko-KR" altLang="en-US" sz="800" b="1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ko-KR" altLang="en-US" sz="800" b="1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F0"/>
                          </a:solidFill>
                        </a:rPr>
                        <a:t>5</a:t>
                      </a:r>
                      <a:endParaRPr lang="ko-KR" altLang="en-US" sz="800" b="1" dirty="0">
                        <a:solidFill>
                          <a:srgbClr val="00B0F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z="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z="8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0</a:t>
                      </a:r>
                      <a:endParaRPr lang="ko-KR" altLang="en-US" sz="8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656822" y="1515093"/>
            <a:ext cx="1475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Will not be shown</a:t>
            </a:r>
            <a:endParaRPr lang="ko-KR" alt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1071546"/>
            <a:ext cx="292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0  1  2  3  4  5  6  7  8  9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270226" y="1426720"/>
            <a:ext cx="383438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0 </a:t>
            </a:r>
          </a:p>
          <a:p>
            <a:r>
              <a:rPr lang="en-US" altLang="ko-KR" sz="1400" dirty="0" smtClean="0"/>
              <a:t>1</a:t>
            </a:r>
          </a:p>
          <a:p>
            <a:r>
              <a:rPr lang="en-US" altLang="ko-KR" sz="1400" dirty="0" smtClean="0"/>
              <a:t>2</a:t>
            </a:r>
          </a:p>
          <a:p>
            <a:r>
              <a:rPr lang="en-US" altLang="ko-KR" sz="1400" dirty="0" smtClean="0"/>
              <a:t>3</a:t>
            </a:r>
          </a:p>
          <a:p>
            <a:r>
              <a:rPr lang="en-US" altLang="ko-KR" sz="1400" dirty="0" smtClean="0"/>
              <a:t>4</a:t>
            </a:r>
          </a:p>
          <a:p>
            <a:r>
              <a:rPr lang="en-US" altLang="ko-KR" sz="1400" dirty="0" smtClean="0"/>
              <a:t>5</a:t>
            </a:r>
          </a:p>
          <a:p>
            <a:r>
              <a:rPr lang="en-US" altLang="ko-KR" sz="1400" dirty="0" smtClean="0"/>
              <a:t>6</a:t>
            </a:r>
          </a:p>
          <a:p>
            <a:r>
              <a:rPr lang="en-US" altLang="ko-KR" sz="1400" dirty="0" smtClean="0"/>
              <a:t>7</a:t>
            </a:r>
          </a:p>
          <a:p>
            <a:r>
              <a:rPr lang="en-US" altLang="ko-KR" sz="1400" dirty="0" smtClean="0"/>
              <a:t>8</a:t>
            </a:r>
          </a:p>
          <a:p>
            <a:r>
              <a:rPr lang="en-US" altLang="ko-KR" sz="1400" dirty="0" smtClean="0"/>
              <a:t>9</a:t>
            </a:r>
          </a:p>
          <a:p>
            <a:r>
              <a:rPr lang="en-US" altLang="ko-KR" sz="1400" dirty="0" smtClean="0"/>
              <a:t>10</a:t>
            </a:r>
          </a:p>
          <a:p>
            <a:r>
              <a:rPr lang="en-US" altLang="ko-KR" sz="1400" dirty="0" smtClean="0"/>
              <a:t>11</a:t>
            </a:r>
          </a:p>
          <a:p>
            <a:r>
              <a:rPr lang="en-US" altLang="ko-KR" sz="1400" dirty="0" smtClean="0"/>
              <a:t>12</a:t>
            </a:r>
          </a:p>
          <a:p>
            <a:r>
              <a:rPr lang="en-US" altLang="ko-KR" sz="1400" dirty="0" smtClean="0"/>
              <a:t>13</a:t>
            </a:r>
          </a:p>
          <a:p>
            <a:r>
              <a:rPr lang="en-US" altLang="ko-KR" sz="1400" dirty="0" smtClean="0"/>
              <a:t>14</a:t>
            </a:r>
          </a:p>
          <a:p>
            <a:r>
              <a:rPr lang="en-US" altLang="ko-KR" sz="1400" dirty="0" smtClean="0"/>
              <a:t>15</a:t>
            </a:r>
          </a:p>
          <a:p>
            <a:r>
              <a:rPr lang="en-US" altLang="ko-KR" sz="1400" dirty="0" smtClean="0"/>
              <a:t>16</a:t>
            </a:r>
          </a:p>
          <a:p>
            <a:r>
              <a:rPr lang="en-US" altLang="ko-KR" sz="1400" dirty="0" smtClean="0"/>
              <a:t>17</a:t>
            </a:r>
          </a:p>
          <a:p>
            <a:r>
              <a:rPr lang="en-US" altLang="ko-KR" sz="1400" dirty="0" smtClean="0"/>
              <a:t>18</a:t>
            </a:r>
          </a:p>
          <a:p>
            <a:r>
              <a:rPr lang="en-US" altLang="ko-KR" sz="1400" dirty="0" smtClean="0"/>
              <a:t>19</a:t>
            </a:r>
          </a:p>
          <a:p>
            <a:r>
              <a:rPr lang="en-US" altLang="ko-KR" sz="1400" dirty="0" smtClean="0"/>
              <a:t>20</a:t>
            </a:r>
          </a:p>
          <a:p>
            <a:r>
              <a:rPr lang="en-US" altLang="ko-KR" sz="1400" dirty="0" smtClean="0"/>
              <a:t>21</a:t>
            </a:r>
          </a:p>
        </p:txBody>
      </p:sp>
      <p:sp>
        <p:nvSpPr>
          <p:cNvPr id="14" name="오른쪽 화살표 13"/>
          <p:cNvSpPr/>
          <p:nvPr/>
        </p:nvSpPr>
        <p:spPr>
          <a:xfrm flipH="1">
            <a:off x="7482486" y="1500174"/>
            <a:ext cx="214314" cy="28575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3200"/>
            <a:ext cx="8229600" cy="1143000"/>
          </a:xfrm>
        </p:spPr>
        <p:txBody>
          <a:bodyPr/>
          <a:lstStyle/>
          <a:p>
            <a:r>
              <a:rPr lang="en-US" altLang="ko-KR" dirty="0" smtClean="0"/>
              <a:t>Board Presentation</a:t>
            </a:r>
            <a:endParaRPr lang="ko-KR" altLang="en-US" dirty="0"/>
          </a:p>
        </p:txBody>
      </p:sp>
      <p:pic>
        <p:nvPicPr>
          <p:cNvPr id="4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132" y="2500306"/>
            <a:ext cx="2573042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86050" y="1500174"/>
            <a:ext cx="3143272" cy="4886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5929322" y="2000240"/>
            <a:ext cx="24159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Current Block No :  1</a:t>
            </a:r>
          </a:p>
          <a:p>
            <a:r>
              <a:rPr lang="en-US" altLang="ko-KR" dirty="0" smtClean="0"/>
              <a:t>           Pos X     : 3</a:t>
            </a:r>
          </a:p>
          <a:p>
            <a:r>
              <a:rPr lang="en-US" altLang="ko-KR" dirty="0" smtClean="0"/>
              <a:t>           Pos Y     : 0</a:t>
            </a:r>
            <a:br>
              <a:rPr lang="en-US" altLang="ko-KR" dirty="0" smtClean="0"/>
            </a:br>
            <a:r>
              <a:rPr lang="en-US" altLang="ko-KR" dirty="0" smtClean="0"/>
              <a:t>           Turn       : 0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Example)</a:t>
            </a:r>
          </a:p>
          <a:p>
            <a:r>
              <a:rPr lang="en-US" altLang="ko-KR" dirty="0" smtClean="0"/>
              <a:t>    board[20][0]= 3</a:t>
            </a:r>
          </a:p>
          <a:p>
            <a:r>
              <a:rPr lang="en-US" altLang="ko-KR" dirty="0" smtClean="0"/>
              <a:t>    board[20][8]= 4</a:t>
            </a:r>
          </a:p>
          <a:p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857620" y="1857364"/>
            <a:ext cx="285752" cy="21431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2000232" y="1785926"/>
            <a:ext cx="2000264" cy="142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285852" y="1559470"/>
            <a:ext cx="700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Pivot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063437" y="4488428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   </a:t>
            </a:r>
            <a:r>
              <a:rPr lang="en-US" altLang="ko-KR" dirty="0" err="1" smtClean="0"/>
              <a:t>nextBlock</a:t>
            </a:r>
            <a:r>
              <a:rPr lang="en-US" altLang="ko-KR" dirty="0" smtClean="0"/>
              <a:t>[]={</a:t>
            </a:r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7030A0"/>
                </a:solidFill>
              </a:rPr>
              <a:t>7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FFC000"/>
                </a:solidFill>
              </a:rPr>
              <a:t>2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0070C0"/>
                </a:solidFill>
              </a:rPr>
              <a:t>6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7030A0"/>
                </a:solidFill>
              </a:rPr>
              <a:t>7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FFFF00"/>
                </a:solidFill>
              </a:rPr>
              <a:t>3</a:t>
            </a:r>
            <a:r>
              <a:rPr lang="en-US" altLang="ko-KR" dirty="0" smtClean="0"/>
              <a:t>,</a:t>
            </a:r>
            <a:r>
              <a:rPr lang="en-US" altLang="ko-KR" dirty="0" smtClean="0">
                <a:solidFill>
                  <a:srgbClr val="00B0F0"/>
                </a:solidFill>
              </a:rPr>
              <a:t>5</a:t>
            </a:r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143636" y="5357826"/>
            <a:ext cx="2679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*X position of pivot can</a:t>
            </a:r>
            <a:br>
              <a:rPr lang="en-US" altLang="ko-KR" dirty="0" smtClean="0"/>
            </a:br>
            <a:r>
              <a:rPr lang="en-US" altLang="ko-KR" dirty="0" smtClean="0"/>
              <a:t> be minus value(</a:t>
            </a:r>
            <a:r>
              <a:rPr lang="en-US" altLang="ko-KR" dirty="0" err="1" smtClean="0"/>
              <a:t>e.g</a:t>
            </a:r>
            <a:r>
              <a:rPr lang="en-US" altLang="ko-KR" dirty="0" smtClean="0"/>
              <a:t> -2 )</a:t>
            </a:r>
            <a:endParaRPr lang="ko-KR" altLang="en-US" dirty="0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5" cstate="print"/>
          <a:srcRect l="26780" t="57636" r="51796" b="28713"/>
          <a:stretch>
            <a:fillRect/>
          </a:stretch>
        </p:blipFill>
        <p:spPr bwMode="auto">
          <a:xfrm>
            <a:off x="2500298" y="4429131"/>
            <a:ext cx="1071570" cy="8840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직사각형 24"/>
          <p:cNvSpPr/>
          <p:nvPr/>
        </p:nvSpPr>
        <p:spPr>
          <a:xfrm>
            <a:off x="2472590" y="4429132"/>
            <a:ext cx="285752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화살표 연결선 25"/>
          <p:cNvCxnSpPr>
            <a:endCxn id="25" idx="2"/>
          </p:cNvCxnSpPr>
          <p:nvPr/>
        </p:nvCxnSpPr>
        <p:spPr>
          <a:xfrm rot="10800000">
            <a:off x="2615466" y="4643446"/>
            <a:ext cx="3671046" cy="10001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15" y="2984748"/>
            <a:ext cx="2304256" cy="2985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Garbage Block Info.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Garbage line information that will be received after your decision is in ‘</a:t>
            </a:r>
            <a:r>
              <a:rPr lang="en-US" altLang="ko-KR" sz="2000" dirty="0" err="1" smtClean="0"/>
              <a:t>numOfGarbageLines</a:t>
            </a:r>
            <a:r>
              <a:rPr lang="en-US" altLang="ko-KR" sz="2000" dirty="0" smtClean="0"/>
              <a:t>’ and ‘</a:t>
            </a:r>
            <a:r>
              <a:rPr lang="en-US" altLang="ko-KR" sz="2000" dirty="0" err="1" smtClean="0"/>
              <a:t>holePositionX</a:t>
            </a:r>
            <a:r>
              <a:rPr lang="en-US" altLang="ko-KR" sz="2000" dirty="0" smtClean="0"/>
              <a:t>’</a:t>
            </a:r>
            <a:endParaRPr lang="ko-KR" alt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929058" y="2714620"/>
            <a:ext cx="3868751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Example)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For 3 COMBO</a:t>
            </a:r>
          </a:p>
          <a:p>
            <a:r>
              <a:rPr lang="en-US" altLang="ko-KR" dirty="0" smtClean="0"/>
              <a:t>        numOfGarbageLines:1</a:t>
            </a:r>
            <a:br>
              <a:rPr lang="en-US" altLang="ko-KR" dirty="0" smtClean="0"/>
            </a:br>
            <a:r>
              <a:rPr lang="en-US" altLang="ko-KR" dirty="0" smtClean="0"/>
              <a:t>        </a:t>
            </a:r>
            <a:r>
              <a:rPr lang="en-US" altLang="ko-KR" dirty="0" err="1" smtClean="0"/>
              <a:t>holePositionX</a:t>
            </a:r>
            <a:r>
              <a:rPr lang="en-US" altLang="ko-KR" dirty="0" smtClean="0"/>
              <a:t>[4]={</a:t>
            </a:r>
            <a:r>
              <a:rPr lang="en-US" altLang="ko-KR" dirty="0" smtClean="0"/>
              <a:t>0,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0,0,0,0</a:t>
            </a:r>
            <a:r>
              <a:rPr lang="en-US" altLang="ko-KR" dirty="0" smtClean="0"/>
              <a:t>}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For 4 COMBO</a:t>
            </a:r>
          </a:p>
          <a:p>
            <a:r>
              <a:rPr lang="en-US" altLang="ko-KR" dirty="0" smtClean="0"/>
              <a:t>        numOfGarbageLines:1</a:t>
            </a:r>
            <a:br>
              <a:rPr lang="en-US" altLang="ko-KR" dirty="0" smtClean="0"/>
            </a:br>
            <a:r>
              <a:rPr lang="en-US" altLang="ko-KR" dirty="0" smtClean="0"/>
              <a:t>        </a:t>
            </a:r>
            <a:r>
              <a:rPr lang="en-US" altLang="ko-KR" dirty="0" err="1" smtClean="0"/>
              <a:t>holePositionX</a:t>
            </a:r>
            <a:r>
              <a:rPr lang="en-US" altLang="ko-KR" dirty="0" smtClean="0"/>
              <a:t>[4]={</a:t>
            </a:r>
            <a:r>
              <a:rPr lang="en-US" altLang="ko-KR" dirty="0" smtClean="0"/>
              <a:t>2,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0,0,0,0</a:t>
            </a:r>
            <a:r>
              <a:rPr lang="en-US" altLang="ko-KR" dirty="0" smtClean="0"/>
              <a:t>}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For 5 COMBO</a:t>
            </a:r>
          </a:p>
          <a:p>
            <a:r>
              <a:rPr lang="en-US" altLang="ko-KR" dirty="0" smtClean="0"/>
              <a:t>        numOfGarbageLines:1</a:t>
            </a:r>
            <a:br>
              <a:rPr lang="en-US" altLang="ko-KR" dirty="0" smtClean="0"/>
            </a:br>
            <a:r>
              <a:rPr lang="en-US" altLang="ko-KR" dirty="0" smtClean="0"/>
              <a:t>        </a:t>
            </a:r>
            <a:r>
              <a:rPr lang="en-US" altLang="ko-KR" dirty="0" err="1" smtClean="0"/>
              <a:t>holePositionX</a:t>
            </a:r>
            <a:r>
              <a:rPr lang="en-US" altLang="ko-KR" dirty="0" smtClean="0"/>
              <a:t>[4]={0,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ko-KR" dirty="0" smtClean="0"/>
              <a:t>2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</a:rPr>
              <a:t>,0,0,0</a:t>
            </a:r>
            <a:r>
              <a:rPr lang="en-US" altLang="ko-KR" dirty="0" smtClean="0"/>
              <a:t>}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971598" y="5065838"/>
            <a:ext cx="2304571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971600" y="5287678"/>
            <a:ext cx="230457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71599" y="5517231"/>
            <a:ext cx="2304571" cy="4527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TextBox 14"/>
          <p:cNvSpPr txBox="1"/>
          <p:nvPr/>
        </p:nvSpPr>
        <p:spPr>
          <a:xfrm>
            <a:off x="123779" y="5024209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/>
              <a:t>3 COMBO</a:t>
            </a:r>
            <a:endParaRPr lang="ko-KR" altLang="en-US" sz="1200" dirty="0"/>
          </a:p>
        </p:txBody>
      </p:sp>
      <p:sp>
        <p:nvSpPr>
          <p:cNvPr id="25" name="TextBox 15"/>
          <p:cNvSpPr txBox="1"/>
          <p:nvPr/>
        </p:nvSpPr>
        <p:spPr>
          <a:xfrm>
            <a:off x="120936" y="5240233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/>
              <a:t>4 COMBO</a:t>
            </a:r>
            <a:endParaRPr lang="ko-KR" altLang="en-US" sz="1200" dirty="0"/>
          </a:p>
        </p:txBody>
      </p:sp>
      <p:sp>
        <p:nvSpPr>
          <p:cNvPr id="26" name="TextBox 16"/>
          <p:cNvSpPr txBox="1"/>
          <p:nvPr/>
        </p:nvSpPr>
        <p:spPr>
          <a:xfrm>
            <a:off x="123779" y="5600273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/>
              <a:t>5 COMBO</a:t>
            </a:r>
            <a:endParaRPr lang="ko-KR" altLang="en-US" sz="1200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Win &amp; Lose Condition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 smtClean="0"/>
              <a:t>You will win</a:t>
            </a:r>
          </a:p>
          <a:p>
            <a:pPr lvl="1"/>
            <a:r>
              <a:rPr lang="en-US" altLang="ko-KR" sz="2400" dirty="0" smtClean="0"/>
              <a:t>The other party is died</a:t>
            </a:r>
          </a:p>
          <a:p>
            <a:pPr lvl="1"/>
            <a:endParaRPr lang="en-US" altLang="ko-KR" sz="2400" dirty="0" smtClean="0"/>
          </a:p>
          <a:p>
            <a:r>
              <a:rPr lang="en-US" altLang="ko-KR" sz="2800" dirty="0" smtClean="0"/>
              <a:t>You will lose</a:t>
            </a:r>
          </a:p>
          <a:p>
            <a:pPr lvl="1"/>
            <a:r>
              <a:rPr lang="en-US" altLang="ko-KR" sz="2400" dirty="0" smtClean="0"/>
              <a:t>If the block that you chose is crashed the current blocks in your board or walls</a:t>
            </a:r>
          </a:p>
          <a:p>
            <a:pPr lvl="1"/>
            <a:r>
              <a:rPr lang="en-US" altLang="ko-KR" sz="2400" dirty="0" smtClean="0"/>
              <a:t>Consecutive use of ‘hold’</a:t>
            </a:r>
          </a:p>
          <a:p>
            <a:endParaRPr lang="en-US" altLang="ko-KR" sz="2800" dirty="0" smtClean="0"/>
          </a:p>
          <a:p>
            <a:r>
              <a:rPr lang="en-US" altLang="ko-KR" sz="2800" dirty="0" smtClean="0"/>
              <a:t>Draw condition</a:t>
            </a:r>
          </a:p>
          <a:p>
            <a:pPr lvl="1"/>
            <a:r>
              <a:rPr lang="en-US" altLang="ko-KR" sz="2400" dirty="0" smtClean="0"/>
              <a:t>If two players are died together within 0.5 seconds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7158" y="285728"/>
            <a:ext cx="8229600" cy="1143000"/>
          </a:xfrm>
        </p:spPr>
        <p:txBody>
          <a:bodyPr/>
          <a:lstStyle/>
          <a:p>
            <a:r>
              <a:rPr lang="en-US" altLang="ko-KR" dirty="0" smtClean="0"/>
              <a:t>Additional Information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Server will react your decision after ‘</a:t>
            </a:r>
            <a:r>
              <a:rPr lang="en-US" altLang="ko-KR" b="1" i="1" dirty="0" smtClean="0"/>
              <a:t>Respond Time Limit</a:t>
            </a:r>
            <a:r>
              <a:rPr lang="en-US" altLang="ko-KR" dirty="0" smtClean="0"/>
              <a:t>’’ seconds from the time that the server sent the game info.</a:t>
            </a:r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1928794" y="4714884"/>
            <a:ext cx="614366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928794" y="6000768"/>
            <a:ext cx="614366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0034" y="450057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Server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6482" y="5774312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Client</a:t>
            </a:r>
            <a:endParaRPr lang="ko-KR" altLang="en-US" dirty="0"/>
          </a:p>
        </p:txBody>
      </p:sp>
      <p:cxnSp>
        <p:nvCxnSpPr>
          <p:cNvPr id="10" name="직선 화살표 연결선 9"/>
          <p:cNvCxnSpPr/>
          <p:nvPr/>
        </p:nvCxnSpPr>
        <p:spPr>
          <a:xfrm rot="5400000">
            <a:off x="2286778" y="5357826"/>
            <a:ext cx="1285090" cy="7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435662" y="4857760"/>
            <a:ext cx="227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Request(game info.)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rot="5400000" flipH="1" flipV="1">
            <a:off x="4017850" y="5357826"/>
            <a:ext cx="128588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167528" y="5500702"/>
            <a:ext cx="2619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Respond(decision info.)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40403" y="3214686"/>
            <a:ext cx="5446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/>
              <a:t>Example) If Respond Time Limit is 0.5</a:t>
            </a:r>
            <a:endParaRPr lang="ko-KR" alt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654004" y="407194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0.2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0034" y="4059800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Time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357686" y="405980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0.4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868714" y="405980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0.7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6143636" y="4429132"/>
            <a:ext cx="1071570" cy="3571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Auto Moving</a:t>
            </a:r>
            <a:endParaRPr lang="ko-KR" altLang="en-US" sz="1200" dirty="0"/>
          </a:p>
        </p:txBody>
      </p:sp>
      <p:cxnSp>
        <p:nvCxnSpPr>
          <p:cNvPr id="23" name="직선 화살표 연결선 22"/>
          <p:cNvCxnSpPr/>
          <p:nvPr/>
        </p:nvCxnSpPr>
        <p:spPr>
          <a:xfrm rot="5400000">
            <a:off x="6607552" y="5357032"/>
            <a:ext cx="1285090" cy="7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756436" y="4856966"/>
            <a:ext cx="227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Request(game info.)</a:t>
            </a:r>
            <a:endParaRPr lang="ko-KR" altLang="en-US" dirty="0"/>
          </a:p>
        </p:txBody>
      </p:sp>
      <p:cxnSp>
        <p:nvCxnSpPr>
          <p:cNvPr id="26" name="직선 연결선 25"/>
          <p:cNvCxnSpPr/>
          <p:nvPr/>
        </p:nvCxnSpPr>
        <p:spPr>
          <a:xfrm>
            <a:off x="3000364" y="3929066"/>
            <a:ext cx="3071834" cy="0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29058" y="3714752"/>
            <a:ext cx="11432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0.5 seconds</a:t>
            </a:r>
            <a:endParaRPr lang="ko-KR" altLang="en-US" sz="1400" dirty="0"/>
          </a:p>
        </p:txBody>
      </p:sp>
      <p:sp>
        <p:nvSpPr>
          <p:cNvPr id="25" name="슬라이드 번호 개체 틀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7158" y="285728"/>
            <a:ext cx="8229600" cy="1143000"/>
          </a:xfrm>
        </p:spPr>
        <p:txBody>
          <a:bodyPr/>
          <a:lstStyle/>
          <a:p>
            <a:r>
              <a:rPr lang="en-US" altLang="ko-KR" dirty="0" smtClean="0"/>
              <a:t>Additional Information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For</a:t>
            </a:r>
            <a:r>
              <a:rPr lang="en-US" altLang="ko-KR" b="1" dirty="0" smtClean="0"/>
              <a:t> AI </a:t>
            </a:r>
            <a:r>
              <a:rPr lang="en-US" altLang="ko-KR" b="1" dirty="0" err="1" smtClean="0"/>
              <a:t>vs</a:t>
            </a:r>
            <a:r>
              <a:rPr lang="en-US" altLang="ko-KR" b="1" dirty="0" smtClean="0"/>
              <a:t> AI</a:t>
            </a:r>
            <a:r>
              <a:rPr lang="en-US" altLang="ko-KR" dirty="0" smtClean="0"/>
              <a:t>  or  </a:t>
            </a:r>
            <a:r>
              <a:rPr lang="en-US" altLang="ko-KR" b="1" dirty="0" smtClean="0"/>
              <a:t>AI </a:t>
            </a:r>
            <a:r>
              <a:rPr lang="en-US" altLang="ko-KR" b="1" dirty="0" err="1" smtClean="0"/>
              <a:t>vs</a:t>
            </a:r>
            <a:r>
              <a:rPr lang="en-US" altLang="ko-KR" b="1" dirty="0" smtClean="0"/>
              <a:t> nobody</a:t>
            </a:r>
          </a:p>
          <a:p>
            <a:pPr lvl="1"/>
            <a:r>
              <a:rPr lang="en-US" altLang="ko-KR" dirty="0" smtClean="0"/>
              <a:t>Garbage blocks will be pushed after some time to prevent tedious play</a:t>
            </a:r>
            <a:endParaRPr lang="ko-KR" altLang="en-US" dirty="0"/>
          </a:p>
        </p:txBody>
      </p:sp>
      <p:graphicFrame>
        <p:nvGraphicFramePr>
          <p:cNvPr id="25" name="표 24"/>
          <p:cNvGraphicFramePr>
            <a:graphicFrameLocks noGrp="1"/>
          </p:cNvGraphicFramePr>
          <p:nvPr/>
        </p:nvGraphicFramePr>
        <p:xfrm>
          <a:off x="785786" y="3473138"/>
          <a:ext cx="7632000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52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  <a:gridCol w="32400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Seconds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60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70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80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90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95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100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105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110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115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120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125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130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135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140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142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145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147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150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/>
                        <a:t>153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155</a:t>
                      </a:r>
                      <a:endParaRPr lang="ko-KR" altLang="en-US" sz="1000" dirty="0"/>
                    </a:p>
                  </a:txBody>
                  <a:tcPr marL="45720" marR="45720" anchor="ctr"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Lines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Game Images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Title Screen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348880"/>
            <a:ext cx="5334000" cy="413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Control keys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altLang="ko-KR" sz="3000" dirty="0" smtClean="0"/>
              <a:t>You can control block by keyboard in ‘Single Mode’ or ‘Multi Mode’</a:t>
            </a:r>
          </a:p>
          <a:p>
            <a:endParaRPr lang="en-US" altLang="ko-KR" sz="2400" dirty="0" smtClean="0"/>
          </a:p>
          <a:p>
            <a:r>
              <a:rPr lang="en-US" altLang="ko-KR" sz="2400" b="1" dirty="0" smtClean="0"/>
              <a:t>Single Mode</a:t>
            </a:r>
            <a:r>
              <a:rPr lang="en-US" altLang="ko-KR" sz="2400" dirty="0" smtClean="0"/>
              <a:t> or </a:t>
            </a:r>
            <a:r>
              <a:rPr lang="en-US" altLang="ko-KR" sz="2400" b="1" dirty="0" smtClean="0"/>
              <a:t>‘Person </a:t>
            </a:r>
            <a:r>
              <a:rPr lang="en-US" altLang="ko-KR" sz="2400" b="1" dirty="0" err="1" smtClean="0"/>
              <a:t>vs</a:t>
            </a:r>
            <a:r>
              <a:rPr lang="en-US" altLang="ko-KR" sz="2400" b="1" dirty="0" smtClean="0"/>
              <a:t> AI’</a:t>
            </a:r>
          </a:p>
          <a:p>
            <a:pPr lvl="2"/>
            <a:r>
              <a:rPr lang="en-US" altLang="ko-KR" sz="1600" dirty="0" smtClean="0"/>
              <a:t>Move &amp; Rotate: Arrow keys</a:t>
            </a:r>
          </a:p>
          <a:p>
            <a:pPr lvl="2"/>
            <a:r>
              <a:rPr lang="en-US" altLang="ko-KR" sz="1600" dirty="0" smtClean="0"/>
              <a:t>Hard drop: Space key</a:t>
            </a:r>
          </a:p>
          <a:p>
            <a:pPr lvl="2"/>
            <a:r>
              <a:rPr lang="en-US" altLang="ko-KR" sz="1600" dirty="0" smtClean="0"/>
              <a:t>Hold: Shift key</a:t>
            </a:r>
          </a:p>
          <a:p>
            <a:r>
              <a:rPr lang="en-US" altLang="ko-KR" sz="2400" b="1" dirty="0" smtClean="0"/>
              <a:t>Multi Mode</a:t>
            </a:r>
          </a:p>
          <a:p>
            <a:pPr lvl="1"/>
            <a:r>
              <a:rPr lang="en-US" altLang="ko-KR" sz="2000" dirty="0" smtClean="0"/>
              <a:t>1P</a:t>
            </a:r>
          </a:p>
          <a:p>
            <a:pPr lvl="2"/>
            <a:r>
              <a:rPr lang="en-US" altLang="ko-KR" sz="1600" dirty="0" smtClean="0"/>
              <a:t>Move&amp; Rotate: ‘R’,’D’,’F’,’G’</a:t>
            </a:r>
          </a:p>
          <a:p>
            <a:pPr lvl="2"/>
            <a:r>
              <a:rPr lang="en-US" altLang="ko-KR" sz="1600" dirty="0" smtClean="0"/>
              <a:t>Hard drop: Left shift key</a:t>
            </a:r>
          </a:p>
          <a:p>
            <a:pPr lvl="2"/>
            <a:r>
              <a:rPr lang="en-US" altLang="ko-KR" sz="1600" dirty="0" smtClean="0"/>
              <a:t>Hold: ‘Z’</a:t>
            </a:r>
          </a:p>
          <a:p>
            <a:pPr lvl="1"/>
            <a:r>
              <a:rPr lang="en-US" altLang="ko-KR" sz="2000" dirty="0" smtClean="0"/>
              <a:t>2P</a:t>
            </a:r>
          </a:p>
          <a:p>
            <a:pPr lvl="2"/>
            <a:r>
              <a:rPr lang="en-US" altLang="ko-KR" sz="1600" dirty="0" smtClean="0"/>
              <a:t>Move&amp; Rotate: Arrow keys</a:t>
            </a:r>
          </a:p>
          <a:p>
            <a:pPr lvl="2"/>
            <a:r>
              <a:rPr lang="en-US" altLang="ko-KR" sz="1600" dirty="0" smtClean="0"/>
              <a:t>Hard drop: Right shift key</a:t>
            </a:r>
          </a:p>
          <a:p>
            <a:pPr lvl="2"/>
            <a:r>
              <a:rPr lang="en-US" altLang="ko-KR" sz="1600" dirty="0" smtClean="0"/>
              <a:t>Hold: ‘/’</a:t>
            </a:r>
            <a:endParaRPr lang="en-US" altLang="ko-KR" sz="2000" dirty="0" smtClean="0"/>
          </a:p>
          <a:p>
            <a:endParaRPr lang="en-US" altLang="ko-KR" sz="2400" dirty="0" smtClean="0"/>
          </a:p>
          <a:p>
            <a:endParaRPr lang="ko-KR" altLang="en-US" sz="24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140968"/>
            <a:ext cx="4104104" cy="3182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Custom Play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You can connect AI client after setting and clicking ‘start’ button</a:t>
            </a:r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700808"/>
            <a:ext cx="3528392" cy="1994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AI Client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sz="2000" dirty="0" smtClean="0"/>
              <a:t>C++ Client</a:t>
            </a:r>
          </a:p>
          <a:p>
            <a:pPr lvl="1"/>
            <a:r>
              <a:rPr lang="en-US" altLang="ko-KR" sz="1800" dirty="0" smtClean="0"/>
              <a:t>Implemented by using visual studio </a:t>
            </a:r>
            <a:r>
              <a:rPr lang="en-US" altLang="ko-KR" sz="1800" dirty="0" smtClean="0"/>
              <a:t>2010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Set team name in ‘TetrisAIClient.cpp’ file</a:t>
            </a:r>
            <a:br>
              <a:rPr lang="en-US" altLang="ko-KR" sz="1800" dirty="0" smtClean="0"/>
            </a:b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pPr lvl="1"/>
            <a:r>
              <a:rPr lang="en-US" altLang="ko-KR" sz="1800" dirty="0" smtClean="0"/>
              <a:t>Implement ‘AI::decision(</a:t>
            </a:r>
            <a:r>
              <a:rPr lang="en-US" altLang="ko-KR" sz="1800" dirty="0" err="1" smtClean="0"/>
              <a:t>Game_Info</a:t>
            </a:r>
            <a:r>
              <a:rPr lang="en-US" altLang="ko-KR" sz="1800" dirty="0" smtClean="0"/>
              <a:t> </a:t>
            </a:r>
            <a:r>
              <a:rPr lang="en-US" altLang="ko-KR" sz="1800" dirty="0" err="1" smtClean="0"/>
              <a:t>gameInfo</a:t>
            </a:r>
            <a:r>
              <a:rPr lang="en-US" altLang="ko-KR" sz="1800" dirty="0" smtClean="0"/>
              <a:t>)’ method</a:t>
            </a:r>
          </a:p>
          <a:p>
            <a:r>
              <a:rPr lang="en-US" altLang="ko-KR" sz="2000" dirty="0" smtClean="0"/>
              <a:t>Java Client</a:t>
            </a:r>
          </a:p>
          <a:p>
            <a:pPr lvl="1"/>
            <a:r>
              <a:rPr lang="en-US" altLang="ko-KR" sz="1600" dirty="0" smtClean="0"/>
              <a:t>Implemented by using eclipse(you can import project file)</a:t>
            </a:r>
          </a:p>
          <a:p>
            <a:pPr lvl="1"/>
            <a:r>
              <a:rPr lang="en-US" altLang="ko-KR" sz="1600" dirty="0" smtClean="0"/>
              <a:t>Set team name by changing field named ‘TEAM_NAME’ in AI.java</a:t>
            </a:r>
          </a:p>
          <a:p>
            <a:pPr lvl="1"/>
            <a:r>
              <a:rPr lang="en-US" altLang="ko-KR" sz="1600" dirty="0" smtClean="0"/>
              <a:t>Implement ‘</a:t>
            </a:r>
            <a:r>
              <a:rPr lang="en-US" altLang="ko-KR" sz="1600" dirty="0" err="1" smtClean="0"/>
              <a:t>AI.decision</a:t>
            </a: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GameInfo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gameInfo</a:t>
            </a:r>
            <a:r>
              <a:rPr lang="en-US" altLang="ko-KR" sz="1600" dirty="0" smtClean="0"/>
              <a:t>)’ method</a:t>
            </a:r>
          </a:p>
          <a:p>
            <a:pPr>
              <a:buNone/>
            </a:pPr>
            <a:endParaRPr lang="en-US" altLang="ko-KR" sz="2000" dirty="0" smtClean="0"/>
          </a:p>
          <a:p>
            <a:pPr>
              <a:buNone/>
            </a:pPr>
            <a:r>
              <a:rPr lang="en-US" altLang="ko-KR" sz="2000" dirty="0" smtClean="0"/>
              <a:t>Sample heuristic algorithm is implemented in ‘decision’ method to show how to implement AI</a:t>
            </a:r>
          </a:p>
          <a:p>
            <a:pPr lvl="1"/>
            <a:endParaRPr lang="en-US" altLang="ko-KR" sz="1600" dirty="0" smtClean="0"/>
          </a:p>
          <a:p>
            <a:pPr lvl="1"/>
            <a:endParaRPr lang="ko-KR" altLang="en-US" sz="1800" dirty="0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9800" y="2487945"/>
            <a:ext cx="3219456" cy="1155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What to do…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altLang="ko-KR" sz="4600" dirty="0" smtClean="0"/>
              <a:t>Project name: Battle Tetris</a:t>
            </a:r>
          </a:p>
          <a:p>
            <a:pPr>
              <a:buNone/>
            </a:pPr>
            <a:endParaRPr lang="en-US" altLang="ko-KR" dirty="0" smtClean="0"/>
          </a:p>
          <a:p>
            <a:r>
              <a:rPr lang="en-US" altLang="ko-KR" dirty="0" smtClean="0"/>
              <a:t>Motivated by </a:t>
            </a:r>
            <a:r>
              <a:rPr lang="en-US" altLang="ko-KR" dirty="0" err="1" smtClean="0"/>
              <a:t>HanGame</a:t>
            </a:r>
            <a:r>
              <a:rPr lang="en-US" altLang="ko-KR" dirty="0" smtClean="0"/>
              <a:t> Tetris</a:t>
            </a:r>
          </a:p>
          <a:p>
            <a:pPr lvl="2"/>
            <a:r>
              <a:rPr lang="en-US" altLang="ko-KR" dirty="0" smtClean="0">
                <a:hlinkClick r:id="rId3"/>
              </a:rPr>
              <a:t>http://tetris.hangame.com</a:t>
            </a:r>
            <a:endParaRPr lang="en-US" altLang="ko-KR" dirty="0" smtClean="0"/>
          </a:p>
          <a:p>
            <a:endParaRPr lang="en-US" altLang="ko-KR" sz="2400" dirty="0" smtClean="0"/>
          </a:p>
          <a:p>
            <a:r>
              <a:rPr lang="en-US" altLang="ko-KR" sz="2400" dirty="0" smtClean="0"/>
              <a:t>You should make AI algorithm for Tetris</a:t>
            </a:r>
          </a:p>
          <a:p>
            <a:pPr lvl="1"/>
            <a:r>
              <a:rPr lang="en-US" altLang="ko-KR" sz="2000" dirty="0" smtClean="0"/>
              <a:t>Input</a:t>
            </a:r>
          </a:p>
          <a:p>
            <a:pPr lvl="2"/>
            <a:r>
              <a:rPr lang="en-US" altLang="ko-KR" sz="1800" dirty="0" smtClean="0"/>
              <a:t>You and other person’s current state of board</a:t>
            </a:r>
            <a:br>
              <a:rPr lang="en-US" altLang="ko-KR" sz="1800" dirty="0" smtClean="0"/>
            </a:br>
            <a:r>
              <a:rPr lang="en-US" altLang="ko-KR" sz="1800" dirty="0" smtClean="0"/>
              <a:t>(board, </a:t>
            </a:r>
            <a:r>
              <a:rPr lang="en-US" altLang="ko-KR" sz="1800" dirty="0" err="1" smtClean="0"/>
              <a:t>targetBoard</a:t>
            </a:r>
            <a:r>
              <a:rPr lang="en-US" altLang="ko-KR" sz="1800" dirty="0" smtClean="0"/>
              <a:t>)</a:t>
            </a:r>
          </a:p>
          <a:p>
            <a:pPr lvl="2"/>
            <a:r>
              <a:rPr lang="en-US" altLang="ko-KR" sz="1800" dirty="0" smtClean="0"/>
              <a:t>Kind of current and next block(piece)</a:t>
            </a:r>
            <a:br>
              <a:rPr lang="en-US" altLang="ko-KR" sz="1800" dirty="0" smtClean="0"/>
            </a:br>
            <a:r>
              <a:rPr lang="en-US" altLang="ko-KR" sz="1800" dirty="0" smtClean="0"/>
              <a:t>(</a:t>
            </a:r>
            <a:r>
              <a:rPr lang="en-US" altLang="ko-KR" sz="1800" dirty="0" err="1" smtClean="0"/>
              <a:t>nextBlock</a:t>
            </a:r>
            <a:r>
              <a:rPr lang="en-US" altLang="ko-KR" sz="1800" dirty="0" smtClean="0"/>
              <a:t>)</a:t>
            </a:r>
          </a:p>
          <a:p>
            <a:pPr lvl="2"/>
            <a:r>
              <a:rPr lang="en-US" altLang="ko-KR" sz="1800" dirty="0" smtClean="0"/>
              <a:t>And other context information</a:t>
            </a:r>
            <a:br>
              <a:rPr lang="en-US" altLang="ko-KR" sz="1800" dirty="0" smtClean="0"/>
            </a:br>
            <a:r>
              <a:rPr lang="en-US" altLang="ko-KR" sz="1800" dirty="0" smtClean="0"/>
              <a:t>(</a:t>
            </a:r>
            <a:r>
              <a:rPr lang="en-US" altLang="ko-KR" sz="1800" dirty="0" err="1" smtClean="0"/>
              <a:t>nowCombo</a:t>
            </a:r>
            <a:r>
              <a:rPr lang="en-US" altLang="ko-KR" sz="1800" dirty="0" smtClean="0"/>
              <a:t>, </a:t>
            </a:r>
            <a:r>
              <a:rPr lang="en-US" altLang="ko-KR" sz="1800" dirty="0" err="1" smtClean="0"/>
              <a:t>holdBlockNum</a:t>
            </a:r>
            <a:r>
              <a:rPr lang="en-US" altLang="ko-KR" sz="1800" dirty="0" smtClean="0"/>
              <a:t>, </a:t>
            </a:r>
            <a:r>
              <a:rPr lang="en-US" altLang="ko-KR" sz="1800" dirty="0" err="1" smtClean="0"/>
              <a:t>isOnHold</a:t>
            </a:r>
            <a:r>
              <a:rPr lang="en-US" altLang="ko-KR" sz="1800" dirty="0" smtClean="0"/>
              <a:t>, </a:t>
            </a:r>
            <a:r>
              <a:rPr lang="en-US" altLang="ko-KR" sz="1800" dirty="0" err="1" smtClean="0"/>
              <a:t>numOfGarbageLines</a:t>
            </a:r>
            <a:r>
              <a:rPr lang="en-US" altLang="ko-KR" sz="1800" dirty="0" smtClean="0"/>
              <a:t>, </a:t>
            </a:r>
            <a:r>
              <a:rPr lang="en-US" altLang="ko-KR" sz="1800" dirty="0" err="1" smtClean="0"/>
              <a:t>holePositionX</a:t>
            </a:r>
            <a:r>
              <a:rPr lang="en-US" altLang="ko-KR" sz="1800" dirty="0" smtClean="0"/>
              <a:t>)</a:t>
            </a:r>
          </a:p>
          <a:p>
            <a:pPr lvl="1"/>
            <a:r>
              <a:rPr lang="en-US" altLang="ko-KR" sz="2000" dirty="0" smtClean="0"/>
              <a:t>Output</a:t>
            </a:r>
          </a:p>
          <a:p>
            <a:pPr lvl="2"/>
            <a:r>
              <a:rPr lang="en-US" altLang="ko-KR" sz="1600" dirty="0" smtClean="0"/>
              <a:t>Where and how to drop the block</a:t>
            </a:r>
            <a:br>
              <a:rPr lang="en-US" altLang="ko-KR" sz="1600" dirty="0" smtClean="0"/>
            </a:b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posX</a:t>
            </a:r>
            <a:r>
              <a:rPr lang="en-US" altLang="ko-KR" sz="1600" dirty="0" smtClean="0"/>
              <a:t>, turn)</a:t>
            </a:r>
          </a:p>
          <a:p>
            <a:pPr lvl="2"/>
            <a:r>
              <a:rPr lang="en-US" altLang="ko-KR" sz="1600" dirty="0" smtClean="0"/>
              <a:t>Whether you will store(or exchange) the block or not</a:t>
            </a:r>
            <a:br>
              <a:rPr lang="en-US" altLang="ko-KR" sz="1600" dirty="0" smtClean="0"/>
            </a:br>
            <a:r>
              <a:rPr lang="en-US" altLang="ko-KR" sz="1600" dirty="0" smtClean="0"/>
              <a:t>(</a:t>
            </a:r>
            <a:r>
              <a:rPr lang="en-US" altLang="ko-KR" sz="1600" dirty="0" err="1" smtClean="0"/>
              <a:t>useHold</a:t>
            </a:r>
            <a:r>
              <a:rPr lang="en-US" altLang="ko-KR" sz="1600" dirty="0" smtClean="0"/>
              <a:t>)</a:t>
            </a:r>
          </a:p>
          <a:p>
            <a:pPr lvl="2"/>
            <a:r>
              <a:rPr lang="en-US" altLang="ko-KR" sz="1600" dirty="0" smtClean="0"/>
              <a:t>Message to show</a:t>
            </a:r>
            <a:br>
              <a:rPr lang="en-US" altLang="ko-KR" sz="1600" dirty="0" smtClean="0"/>
            </a:br>
            <a:endParaRPr lang="en-US" altLang="ko-KR" sz="1600" dirty="0" smtClean="0"/>
          </a:p>
          <a:p>
            <a:pPr lvl="2"/>
            <a:endParaRPr lang="en-US" altLang="ko-KR" sz="1800" dirty="0" smtClean="0"/>
          </a:p>
          <a:p>
            <a:pPr lvl="1"/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AI Tetris Protocol Specification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844" y="142852"/>
            <a:ext cx="37628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2011 </a:t>
            </a:r>
            <a:r>
              <a:rPr lang="en-US" altLang="ko-KR" dirty="0" smtClean="0"/>
              <a:t>Fall CS202 Problem Solving</a:t>
            </a:r>
          </a:p>
          <a:p>
            <a:r>
              <a:rPr lang="en-US" altLang="ko-KR" dirty="0" smtClean="0"/>
              <a:t>Final Project</a:t>
            </a:r>
            <a:endParaRPr lang="ko-KR" altLang="en-US" dirty="0" smtClean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rot="5400000">
            <a:off x="607191" y="4107661"/>
            <a:ext cx="492922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rot="5400000">
            <a:off x="2964645" y="4107661"/>
            <a:ext cx="492922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00628" y="1285860"/>
            <a:ext cx="881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Server</a:t>
            </a:r>
            <a:endParaRPr lang="ko-KR" alt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643174" y="127371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Client</a:t>
            </a:r>
            <a:endParaRPr lang="ko-KR" altLang="en-US" b="1" dirty="0"/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071802" y="2214554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00232" y="2000240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connect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429256" y="205953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accept</a:t>
            </a:r>
            <a:endParaRPr lang="ko-KR" altLang="en-US" dirty="0"/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3077007" y="3011798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018115" y="2571744"/>
            <a:ext cx="2369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z="1600" dirty="0" smtClean="0"/>
              <a:t>1)  Send  Team Name</a:t>
            </a:r>
            <a:endParaRPr lang="ko-KR" altLang="en-US" sz="2000" dirty="0"/>
          </a:p>
        </p:txBody>
      </p:sp>
      <p:cxnSp>
        <p:nvCxnSpPr>
          <p:cNvPr id="22" name="직선 화살표 연결선 21"/>
          <p:cNvCxnSpPr/>
          <p:nvPr/>
        </p:nvCxnSpPr>
        <p:spPr>
          <a:xfrm rot="10800000">
            <a:off x="3071802" y="3488296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286641" y="3180519"/>
            <a:ext cx="17854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2) Request Solution</a:t>
            </a:r>
            <a:endParaRPr lang="ko-KR" altLang="en-US" sz="1400" dirty="0"/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3071802" y="3845486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286116" y="3559734"/>
            <a:ext cx="15584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3) Send Decision</a:t>
            </a:r>
            <a:endParaRPr lang="ko-KR" altLang="en-US" sz="1400" dirty="0"/>
          </a:p>
        </p:txBody>
      </p:sp>
      <p:cxnSp>
        <p:nvCxnSpPr>
          <p:cNvPr id="27" name="직선 화살표 연결선 26"/>
          <p:cNvCxnSpPr/>
          <p:nvPr/>
        </p:nvCxnSpPr>
        <p:spPr>
          <a:xfrm rot="10800000">
            <a:off x="3071803" y="4323527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358080" y="4015750"/>
            <a:ext cx="17854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2) Request Solution</a:t>
            </a:r>
            <a:endParaRPr lang="ko-KR" altLang="en-US" sz="1400" dirty="0"/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3071803" y="4680717"/>
            <a:ext cx="23574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428993" y="4394965"/>
            <a:ext cx="15584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3) Send Decision</a:t>
            </a:r>
            <a:endParaRPr lang="ko-KR" alt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3929058" y="4702742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.  .  .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5409975" y="6286520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disconnect</a:t>
            </a:r>
            <a:endParaRPr lang="ko-KR" altLang="en-US" dirty="0"/>
          </a:p>
        </p:txBody>
      </p:sp>
      <p:sp>
        <p:nvSpPr>
          <p:cNvPr id="43" name="제목 4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Protocol Overview</a:t>
            </a:r>
            <a:endParaRPr lang="ko-KR" altLang="en-US" dirty="0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 algn="l"/>
            <a:r>
              <a:rPr lang="en-US" altLang="ko-KR" dirty="0" smtClean="0"/>
              <a:t>1) Send</a:t>
            </a:r>
            <a:br>
              <a:rPr lang="en-US" altLang="ko-KR" dirty="0" smtClean="0"/>
            </a:br>
            <a:r>
              <a:rPr lang="en-US" altLang="ko-KR" dirty="0" smtClean="0"/>
              <a:t>Team Name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Team Name [256 bytes]</a:t>
            </a:r>
          </a:p>
          <a:p>
            <a:pPr lvl="1"/>
            <a:r>
              <a:rPr lang="en-US" altLang="ko-KR" dirty="0" smtClean="0"/>
              <a:t>Should be encoded with UTF-16 Little-endian</a:t>
            </a:r>
          </a:p>
          <a:p>
            <a:pPr lvl="1"/>
            <a:r>
              <a:rPr lang="en-US" altLang="ko-KR" dirty="0" smtClean="0"/>
              <a:t>End with NULL(0) character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2) Request Solution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sz="1800" dirty="0" smtClean="0"/>
              <a:t>Game information [456 Bytes]</a:t>
            </a:r>
          </a:p>
          <a:p>
            <a:pPr>
              <a:buNone/>
            </a:pPr>
            <a:r>
              <a:rPr lang="en-US" altLang="ko-KR" sz="1800" dirty="0" smtClean="0"/>
              <a:t>     {</a:t>
            </a:r>
            <a:br>
              <a:rPr lang="en-US" altLang="ko-KR" sz="1800" dirty="0" smtClean="0"/>
            </a:br>
            <a:r>
              <a:rPr lang="en-US" altLang="ko-KR" sz="1800" dirty="0" smtClean="0"/>
              <a:t>	BYTE board[22][10];     //My game board(BYTE is unsigned char in c)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targetBoard</a:t>
            </a:r>
            <a:r>
              <a:rPr lang="en-US" altLang="ko-KR" sz="1800" dirty="0" smtClean="0"/>
              <a:t>[22][10]; //Enemy’s game board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nextBlock</a:t>
            </a:r>
            <a:r>
              <a:rPr lang="en-US" altLang="ko-KR" sz="1800" dirty="0" smtClean="0"/>
              <a:t>[7];          //Block info.(index 0 is current block)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nowCombo</a:t>
            </a:r>
            <a:r>
              <a:rPr lang="en-US" altLang="ko-KR" sz="1800" dirty="0" smtClean="0"/>
              <a:t>;          // # of current combo</a:t>
            </a:r>
            <a:r>
              <a:rPr lang="ko-KR" altLang="en-US" sz="1800" dirty="0" smtClean="0"/>
              <a:t>		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holdBlockNum</a:t>
            </a:r>
            <a:r>
              <a:rPr lang="en-US" altLang="ko-KR" sz="1800" dirty="0" smtClean="0"/>
              <a:t>;      // # of current hold block(empty==0)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isOnHold</a:t>
            </a:r>
            <a:r>
              <a:rPr lang="en-US" altLang="ko-KR" sz="1800" dirty="0" smtClean="0"/>
              <a:t>;	         // You can’t use ‘hold’ if true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numOfGarbageLines</a:t>
            </a:r>
            <a:r>
              <a:rPr lang="en-US" altLang="ko-KR" sz="1800" dirty="0" smtClean="0"/>
              <a:t>;   // # of garbage lines to be pushed</a:t>
            </a:r>
            <a:br>
              <a:rPr lang="en-US" altLang="ko-KR" sz="1800" dirty="0" smtClean="0"/>
            </a:br>
            <a:r>
              <a:rPr lang="en-US" altLang="ko-KR" sz="1800" dirty="0" smtClean="0"/>
              <a:t>	BYTE </a:t>
            </a:r>
            <a:r>
              <a:rPr lang="en-US" altLang="ko-KR" sz="1800" dirty="0" err="1" smtClean="0"/>
              <a:t>holePositionX</a:t>
            </a:r>
            <a:r>
              <a:rPr lang="en-US" altLang="ko-KR" sz="1800" dirty="0" smtClean="0"/>
              <a:t>[5];  </a:t>
            </a:r>
            <a:r>
              <a:rPr lang="en-US" altLang="ko-KR" sz="1800" dirty="0" smtClean="0"/>
              <a:t>// The x-position of the hole in garbage </a:t>
            </a:r>
            <a:br>
              <a:rPr lang="en-US" altLang="ko-KR" sz="1800" dirty="0" smtClean="0"/>
            </a:br>
            <a:r>
              <a:rPr lang="en-US" altLang="ko-KR" sz="1800" dirty="0" smtClean="0"/>
              <a:t>                                         </a:t>
            </a:r>
            <a:r>
              <a:rPr lang="en-US" altLang="ko-KR" sz="1800" dirty="0" smtClean="0"/>
              <a:t>lines</a:t>
            </a:r>
          </a:p>
          <a:p>
            <a:pPr>
              <a:buNone/>
            </a:pPr>
            <a:r>
              <a:rPr lang="en-US" altLang="ko-KR" sz="1800" dirty="0" smtClean="0"/>
              <a:t>}</a:t>
            </a:r>
            <a:endParaRPr lang="en-US" altLang="ko-KR" sz="18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3)Give Decision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Decision information [264 Bytes] </a:t>
            </a:r>
            <a:br>
              <a:rPr lang="en-US" altLang="ko-KR" sz="2000" dirty="0" smtClean="0"/>
            </a:br>
            <a:r>
              <a:rPr lang="en-US" altLang="ko-KR" sz="2000" dirty="0" smtClean="0"/>
              <a:t>{</a:t>
            </a:r>
            <a:br>
              <a:rPr lang="en-US" altLang="ko-KR" sz="2000" dirty="0" smtClean="0"/>
            </a:br>
            <a:r>
              <a:rPr lang="en-US" altLang="ko-KR" sz="2000" dirty="0" smtClean="0"/>
              <a:t>	</a:t>
            </a:r>
            <a:r>
              <a:rPr lang="en-US" altLang="ko-KR" sz="2000" dirty="0" err="1" smtClean="0"/>
              <a:t>int</a:t>
            </a:r>
            <a:r>
              <a:rPr lang="en-US" altLang="ko-KR" sz="2000" dirty="0" smtClean="0"/>
              <a:t> </a:t>
            </a:r>
            <a:r>
              <a:rPr lang="en-US" altLang="ko-KR" sz="2000" dirty="0" err="1" smtClean="0"/>
              <a:t>posX</a:t>
            </a:r>
            <a:r>
              <a:rPr lang="en-US" altLang="ko-KR" sz="2000" dirty="0" smtClean="0"/>
              <a:t>;         // X position of dropping block</a:t>
            </a:r>
            <a:br>
              <a:rPr lang="en-US" altLang="ko-KR" sz="2000" dirty="0" smtClean="0"/>
            </a:br>
            <a:r>
              <a:rPr lang="en-US" altLang="ko-KR" sz="2000" dirty="0" smtClean="0"/>
              <a:t>	BYTE turn;	// # of rotation</a:t>
            </a:r>
            <a:br>
              <a:rPr lang="en-US" altLang="ko-KR" sz="2000" dirty="0" smtClean="0"/>
            </a:br>
            <a:r>
              <a:rPr lang="en-US" altLang="ko-KR" sz="2000" dirty="0" smtClean="0"/>
              <a:t>	BYTE </a:t>
            </a:r>
            <a:r>
              <a:rPr lang="en-US" altLang="ko-KR" sz="2000" dirty="0" err="1" smtClean="0"/>
              <a:t>useHold</a:t>
            </a:r>
            <a:r>
              <a:rPr lang="en-US" altLang="ko-KR" sz="2000" dirty="0" smtClean="0"/>
              <a:t>;	// Use ‘hold’ if </a:t>
            </a:r>
            <a:r>
              <a:rPr lang="en-US" altLang="ko-KR" sz="2000" i="1" dirty="0" err="1" smtClean="0"/>
              <a:t>useHold</a:t>
            </a:r>
            <a:r>
              <a:rPr lang="en-US" altLang="ko-KR" sz="2000" dirty="0" smtClean="0"/>
              <a:t> is not 0</a:t>
            </a:r>
            <a:br>
              <a:rPr lang="en-US" altLang="ko-KR" sz="2000" dirty="0" smtClean="0"/>
            </a:br>
            <a:r>
              <a:rPr lang="en-US" altLang="ko-KR" sz="2000" dirty="0" smtClean="0"/>
              <a:t>	BYTE message[256]  //Message to show</a:t>
            </a:r>
          </a:p>
          <a:p>
            <a:pPr>
              <a:buNone/>
            </a:pPr>
            <a:r>
              <a:rPr lang="en-US" altLang="ko-KR" sz="2000" dirty="0" smtClean="0"/>
              <a:t>		BYTE reserved[2]; //For aligning </a:t>
            </a:r>
            <a:r>
              <a:rPr lang="en-US" altLang="ko-KR" sz="2000" dirty="0" err="1" smtClean="0"/>
              <a:t>struct</a:t>
            </a:r>
            <a:r>
              <a:rPr lang="en-US" altLang="ko-KR" sz="2000" dirty="0" smtClean="0"/>
              <a:t>(don’t use) </a:t>
            </a:r>
            <a:br>
              <a:rPr lang="en-US" altLang="ko-KR" sz="2000" dirty="0" smtClean="0"/>
            </a:br>
            <a:r>
              <a:rPr lang="en-US" altLang="ko-KR" sz="2000" dirty="0" smtClean="0"/>
              <a:t>}</a:t>
            </a:r>
          </a:p>
          <a:p>
            <a:pPr lvl="1"/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is little-endian byte order</a:t>
            </a:r>
          </a:p>
          <a:p>
            <a:pPr lvl="1"/>
            <a:r>
              <a:rPr lang="en-US" altLang="ko-KR" sz="1600" dirty="0" smtClean="0"/>
              <a:t>Message should be encoded with UTF-16 Little-endian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Tetris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697427"/>
          </a:xfrm>
        </p:spPr>
        <p:txBody>
          <a:bodyPr>
            <a:normAutofit/>
          </a:bodyPr>
          <a:lstStyle/>
          <a:p>
            <a:r>
              <a:rPr lang="en-US" altLang="ko-KR" sz="1600" dirty="0" smtClean="0"/>
              <a:t>If you delete(clear) 4 </a:t>
            </a:r>
            <a:r>
              <a:rPr lang="en-US" altLang="ko-KR" sz="1600" dirty="0" smtClean="0"/>
              <a:t>lines at </a:t>
            </a:r>
            <a:r>
              <a:rPr lang="en-US" altLang="ko-KR" sz="1600" dirty="0" smtClean="0"/>
              <a:t>once(</a:t>
            </a:r>
            <a:r>
              <a:rPr lang="en-US" altLang="ko-KR" sz="1600" dirty="0" err="1" smtClean="0"/>
              <a:t>tetris</a:t>
            </a:r>
            <a:r>
              <a:rPr lang="en-US" altLang="ko-KR" sz="1600" dirty="0" smtClean="0"/>
              <a:t>),</a:t>
            </a:r>
            <a:br>
              <a:rPr lang="en-US" altLang="ko-KR" sz="1600" dirty="0" smtClean="0"/>
            </a:br>
            <a:r>
              <a:rPr lang="en-US" altLang="ko-KR" sz="1600" dirty="0" smtClean="0"/>
              <a:t>the </a:t>
            </a:r>
            <a:r>
              <a:rPr lang="en-US" altLang="ko-KR" sz="1600" dirty="0" smtClean="0"/>
              <a:t>other </a:t>
            </a:r>
            <a:r>
              <a:rPr lang="en-US" altLang="ko-KR" sz="1600" dirty="0" smtClean="0"/>
              <a:t>party </a:t>
            </a:r>
            <a:r>
              <a:rPr lang="en-US" altLang="ko-KR" sz="1600" dirty="0" smtClean="0"/>
              <a:t>will be given </a:t>
            </a:r>
            <a:r>
              <a:rPr lang="en-US" altLang="ko-KR" sz="1600" dirty="0" smtClean="0"/>
              <a:t>4 </a:t>
            </a:r>
            <a:r>
              <a:rPr lang="en-US" altLang="ko-KR" sz="1600" dirty="0" smtClean="0"/>
              <a:t>garbage 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lines</a:t>
            </a:r>
            <a:endParaRPr lang="en-US" altLang="ko-KR" sz="1600" dirty="0" smtClean="0"/>
          </a:p>
          <a:p>
            <a:r>
              <a:rPr lang="en-US" altLang="ko-KR" sz="1600" dirty="0" smtClean="0"/>
              <a:t>If you delete 3 lines at once</a:t>
            </a:r>
            <a:br>
              <a:rPr lang="en-US" altLang="ko-KR" sz="1600" dirty="0" smtClean="0"/>
            </a:br>
            <a:r>
              <a:rPr lang="en-US" altLang="ko-KR" sz="1600" dirty="0" smtClean="0"/>
              <a:t>-&gt; </a:t>
            </a:r>
            <a:r>
              <a:rPr lang="en-US" altLang="ko-KR" sz="1600" dirty="0" smtClean="0"/>
              <a:t>2 </a:t>
            </a:r>
            <a:r>
              <a:rPr lang="en-US" altLang="ko-KR" sz="1600" dirty="0" smtClean="0"/>
              <a:t>garbage </a:t>
            </a:r>
            <a:r>
              <a:rPr lang="en-US" altLang="ko-KR" sz="1600" dirty="0" smtClean="0"/>
              <a:t>lines</a:t>
            </a:r>
          </a:p>
          <a:p>
            <a:r>
              <a:rPr lang="en-US" altLang="ko-KR" sz="1600" dirty="0"/>
              <a:t>If you delete </a:t>
            </a:r>
            <a:r>
              <a:rPr lang="en-US" altLang="ko-KR" sz="1600" dirty="0" smtClean="0"/>
              <a:t>2 </a:t>
            </a:r>
            <a:r>
              <a:rPr lang="en-US" altLang="ko-KR" sz="1600" dirty="0"/>
              <a:t>lines at once</a:t>
            </a:r>
            <a:br>
              <a:rPr lang="en-US" altLang="ko-KR" sz="1600" dirty="0"/>
            </a:br>
            <a:r>
              <a:rPr lang="en-US" altLang="ko-KR" sz="1600" dirty="0"/>
              <a:t>-&gt; </a:t>
            </a:r>
            <a:r>
              <a:rPr lang="en-US" altLang="ko-KR" sz="1600" dirty="0" smtClean="0"/>
              <a:t>1 </a:t>
            </a:r>
            <a:r>
              <a:rPr lang="en-US" altLang="ko-KR" sz="1600" dirty="0"/>
              <a:t>garbage line</a:t>
            </a:r>
          </a:p>
          <a:p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en-US" altLang="ko-KR" sz="1600" dirty="0" smtClean="0"/>
          </a:p>
          <a:p>
            <a:endParaRPr lang="ko-KR" altLang="en-US" sz="2000" dirty="0"/>
          </a:p>
        </p:txBody>
      </p:sp>
      <p:sp>
        <p:nvSpPr>
          <p:cNvPr id="7" name="오른쪽 화살표 6"/>
          <p:cNvSpPr/>
          <p:nvPr/>
        </p:nvSpPr>
        <p:spPr>
          <a:xfrm flipH="1">
            <a:off x="3643306" y="4786322"/>
            <a:ext cx="714380" cy="928694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4876" y="1428736"/>
            <a:ext cx="3728047" cy="5148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900229"/>
            <a:ext cx="2338751" cy="2700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Back-to-Back Tetris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A back-to-back </a:t>
            </a:r>
            <a:r>
              <a:rPr lang="en-US" altLang="ko-KR" sz="2400" dirty="0" err="1" smtClean="0"/>
              <a:t>tetris</a:t>
            </a:r>
            <a:r>
              <a:rPr lang="en-US" altLang="ko-KR" sz="2400" dirty="0" smtClean="0"/>
              <a:t> is, as the name states, a </a:t>
            </a:r>
            <a:r>
              <a:rPr lang="en-US" altLang="ko-KR" sz="2400" dirty="0" err="1" smtClean="0"/>
              <a:t>tetris</a:t>
            </a:r>
            <a:r>
              <a:rPr lang="en-US" altLang="ko-KR" sz="2400" dirty="0" smtClean="0"/>
              <a:t> (clearing 4 lines at a time) that's been cleared in a chain of consecutive </a:t>
            </a:r>
            <a:r>
              <a:rPr lang="en-US" altLang="ko-KR" sz="2400" dirty="0" err="1" smtClean="0"/>
              <a:t>tetrises</a:t>
            </a:r>
            <a:r>
              <a:rPr lang="en-US" altLang="ko-KR" sz="2400" dirty="0" smtClean="0"/>
              <a:t>.</a:t>
            </a:r>
          </a:p>
          <a:p>
            <a:pPr lvl="1"/>
            <a:r>
              <a:rPr lang="en-US" altLang="ko-KR" sz="2000" dirty="0" smtClean="0"/>
              <a:t>the other party will be given </a:t>
            </a:r>
            <a:r>
              <a:rPr lang="en-US" altLang="ko-KR" sz="2000" dirty="0" smtClean="0"/>
              <a:t>5 </a:t>
            </a:r>
            <a:r>
              <a:rPr lang="en-US" altLang="ko-KR" sz="2000" dirty="0" smtClean="0"/>
              <a:t>garbage lines</a:t>
            </a:r>
          </a:p>
          <a:p>
            <a:pPr lvl="1"/>
            <a:endParaRPr lang="en-US" altLang="ko-KR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85720" y="6215082"/>
            <a:ext cx="7970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*</a:t>
            </a:r>
            <a:r>
              <a:rPr lang="en-US" altLang="ko-KR" dirty="0" smtClean="0">
                <a:hlinkClick r:id="rId3"/>
              </a:rPr>
              <a:t>http://answers.yahoo.com/question/index?qid=20080622152014AABZA48</a:t>
            </a:r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142844" y="4302278"/>
            <a:ext cx="1428760" cy="8942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Drop </a:t>
            </a:r>
            <a:r>
              <a:rPr lang="en-US" altLang="ko-KR" sz="1050" dirty="0" err="1" smtClean="0"/>
              <a:t>tetris</a:t>
            </a:r>
            <a:r>
              <a:rPr lang="en-US" altLang="ko-KR" sz="1050" dirty="0" smtClean="0"/>
              <a:t>(I) block with clearing 4 lines</a:t>
            </a:r>
            <a:endParaRPr lang="ko-KR" altLang="en-US" sz="1050" dirty="0"/>
          </a:p>
        </p:txBody>
      </p:sp>
      <p:sp>
        <p:nvSpPr>
          <p:cNvPr id="11" name="타원 10"/>
          <p:cNvSpPr/>
          <p:nvPr/>
        </p:nvSpPr>
        <p:spPr>
          <a:xfrm>
            <a:off x="2214546" y="4357694"/>
            <a:ext cx="1785950" cy="7858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Drop non-</a:t>
            </a:r>
            <a:r>
              <a:rPr lang="en-US" altLang="ko-KR" sz="1100" dirty="0" err="1" smtClean="0"/>
              <a:t>tetris</a:t>
            </a:r>
            <a:r>
              <a:rPr lang="en-US" altLang="ko-KR" sz="1100" dirty="0" smtClean="0"/>
              <a:t> blocks without clearing </a:t>
            </a:r>
            <a:endParaRPr lang="ko-KR" altLang="en-US" sz="1100" dirty="0"/>
          </a:p>
        </p:txBody>
      </p:sp>
      <p:sp>
        <p:nvSpPr>
          <p:cNvPr id="12" name="타원 11"/>
          <p:cNvSpPr/>
          <p:nvPr/>
        </p:nvSpPr>
        <p:spPr>
          <a:xfrm>
            <a:off x="4714876" y="4357694"/>
            <a:ext cx="1785950" cy="7858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/>
              <a:t>Drop non-</a:t>
            </a:r>
            <a:r>
              <a:rPr lang="en-US" altLang="ko-KR" sz="1100" dirty="0" err="1" smtClean="0"/>
              <a:t>tetris</a:t>
            </a:r>
            <a:r>
              <a:rPr lang="en-US" altLang="ko-KR" sz="1100" dirty="0" smtClean="0"/>
              <a:t> blocks without clearing </a:t>
            </a:r>
            <a:endParaRPr lang="ko-KR" altLang="en-US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4143372" y="450057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9" idx="6"/>
            <a:endCxn id="11" idx="2"/>
          </p:cNvCxnSpPr>
          <p:nvPr/>
        </p:nvCxnSpPr>
        <p:spPr>
          <a:xfrm>
            <a:off x="1571604" y="4749378"/>
            <a:ext cx="642942" cy="122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2" idx="6"/>
          </p:cNvCxnSpPr>
          <p:nvPr/>
        </p:nvCxnSpPr>
        <p:spPr>
          <a:xfrm>
            <a:off x="6500826" y="4750603"/>
            <a:ext cx="642942" cy="122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000892" y="3643314"/>
            <a:ext cx="15347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Back-to-Back</a:t>
            </a:r>
          </a:p>
          <a:p>
            <a:pPr algn="ctr"/>
            <a:r>
              <a:rPr lang="en-US" altLang="ko-KR" dirty="0" smtClean="0"/>
              <a:t>Tetris!</a:t>
            </a:r>
            <a:endParaRPr lang="ko-KR" altLang="en-US" dirty="0"/>
          </a:p>
        </p:txBody>
      </p:sp>
      <p:sp>
        <p:nvSpPr>
          <p:cNvPr id="23" name="타원 22"/>
          <p:cNvSpPr/>
          <p:nvPr/>
        </p:nvSpPr>
        <p:spPr>
          <a:xfrm>
            <a:off x="7143768" y="4286256"/>
            <a:ext cx="1428760" cy="894200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Drop </a:t>
            </a:r>
            <a:r>
              <a:rPr lang="en-US" altLang="ko-KR" sz="1050" dirty="0" err="1" smtClean="0"/>
              <a:t>tetris</a:t>
            </a:r>
            <a:r>
              <a:rPr lang="en-US" altLang="ko-KR" sz="1050" dirty="0" smtClean="0"/>
              <a:t>(I) block with clearing 4 lines</a:t>
            </a:r>
            <a:endParaRPr lang="ko-KR" altLang="en-US" sz="1050" dirty="0"/>
          </a:p>
        </p:txBody>
      </p:sp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Combo System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After consecutive line deletion, the other party will be given..</a:t>
            </a:r>
          </a:p>
          <a:p>
            <a:pPr lvl="1"/>
            <a:r>
              <a:rPr lang="en-US" altLang="ko-KR" sz="1800" dirty="0" smtClean="0"/>
              <a:t>3~4 Combo : 1 line</a:t>
            </a:r>
          </a:p>
          <a:p>
            <a:pPr lvl="1"/>
            <a:r>
              <a:rPr lang="en-US" altLang="ko-KR" sz="1800" dirty="0" smtClean="0"/>
              <a:t>5~6 Combo : 2 lines</a:t>
            </a:r>
          </a:p>
          <a:p>
            <a:pPr lvl="1"/>
            <a:r>
              <a:rPr lang="en-US" altLang="ko-KR" sz="1800" dirty="0" smtClean="0"/>
              <a:t>7~8 Combo : 3 lines</a:t>
            </a:r>
          </a:p>
          <a:p>
            <a:pPr lvl="1"/>
            <a:r>
              <a:rPr lang="en-US" altLang="ko-KR" sz="1800" dirty="0" smtClean="0"/>
              <a:t>9~11 </a:t>
            </a:r>
            <a:r>
              <a:rPr lang="en-US" altLang="ko-KR" sz="1800" dirty="0"/>
              <a:t>Combo : </a:t>
            </a:r>
            <a:r>
              <a:rPr lang="en-US" altLang="ko-KR" sz="1800" dirty="0" smtClean="0"/>
              <a:t>4 </a:t>
            </a:r>
            <a:r>
              <a:rPr lang="en-US" altLang="ko-KR" sz="1800" dirty="0"/>
              <a:t>lines</a:t>
            </a:r>
            <a:endParaRPr lang="ko-KR" altLang="en-US" sz="1800" dirty="0"/>
          </a:p>
          <a:p>
            <a:pPr lvl="1"/>
            <a:endParaRPr lang="ko-KR" altLang="en-US" sz="20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520" y="3286124"/>
            <a:ext cx="1454388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43570" y="3302037"/>
            <a:ext cx="1392325" cy="2841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69842" y="3276629"/>
            <a:ext cx="1379472" cy="28670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오른쪽 화살표 7"/>
          <p:cNvSpPr/>
          <p:nvPr/>
        </p:nvSpPr>
        <p:spPr>
          <a:xfrm flipH="1">
            <a:off x="5286380" y="4500570"/>
            <a:ext cx="285752" cy="35719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화살표 8"/>
          <p:cNvSpPr/>
          <p:nvPr/>
        </p:nvSpPr>
        <p:spPr>
          <a:xfrm flipH="1">
            <a:off x="7072330" y="4500570"/>
            <a:ext cx="285752" cy="35719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 rotWithShape="1">
          <a:blip r:embed="rId6" cstate="print"/>
          <a:srcRect t="17606" b="7516"/>
          <a:stretch/>
        </p:blipFill>
        <p:spPr bwMode="auto">
          <a:xfrm>
            <a:off x="1304917" y="3789040"/>
            <a:ext cx="1981199" cy="2082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오른쪽 화살표 10"/>
          <p:cNvSpPr/>
          <p:nvPr/>
        </p:nvSpPr>
        <p:spPr>
          <a:xfrm flipH="1">
            <a:off x="3357554" y="4572008"/>
            <a:ext cx="285752" cy="956402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42976" y="5255990"/>
            <a:ext cx="214314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142976" y="5445529"/>
            <a:ext cx="214314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14282" y="5200574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3</a:t>
            </a:r>
            <a:r>
              <a:rPr lang="en-US" altLang="ko-KR" sz="1200" dirty="0" smtClean="0"/>
              <a:t> COMBO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211439" y="5423641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4 COMBO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214282" y="5759901"/>
            <a:ext cx="8878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5 COMBO</a:t>
            </a:r>
            <a:endParaRPr lang="ko-KR" altLang="en-US" sz="1200" dirty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19" name="Picture 6"/>
          <p:cNvPicPr>
            <a:picLocks noChangeAspect="1" noChangeArrowheads="1"/>
          </p:cNvPicPr>
          <p:nvPr/>
        </p:nvPicPr>
        <p:blipFill rotWithShape="1">
          <a:blip r:embed="rId6" cstate="print"/>
          <a:srcRect t="78013" b="14752"/>
          <a:stretch/>
        </p:blipFill>
        <p:spPr bwMode="auto">
          <a:xfrm>
            <a:off x="1291935" y="5871224"/>
            <a:ext cx="1981199" cy="201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직사각형 13"/>
          <p:cNvSpPr/>
          <p:nvPr/>
        </p:nvSpPr>
        <p:spPr>
          <a:xfrm>
            <a:off x="1149762" y="5682168"/>
            <a:ext cx="2133616" cy="3902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399661" y="6093296"/>
            <a:ext cx="1791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Enemy’s board</a:t>
            </a:r>
            <a:endParaRPr lang="ko-KR" alt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691830" y="6228020"/>
            <a:ext cx="125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My board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Holding Block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You can store or exchange a block</a:t>
            </a:r>
          </a:p>
          <a:p>
            <a:pPr lvl="1"/>
            <a:r>
              <a:rPr lang="en-US" altLang="ko-KR" dirty="0" smtClean="0"/>
              <a:t>If repository is empty</a:t>
            </a:r>
          </a:p>
          <a:p>
            <a:pPr lvl="2"/>
            <a:r>
              <a:rPr lang="en-US" altLang="ko-KR" dirty="0" smtClean="0"/>
              <a:t>Current block is stored </a:t>
            </a:r>
          </a:p>
          <a:p>
            <a:pPr lvl="1"/>
            <a:r>
              <a:rPr lang="en-US" altLang="ko-KR" dirty="0" smtClean="0"/>
              <a:t>Else</a:t>
            </a:r>
          </a:p>
          <a:p>
            <a:pPr lvl="2"/>
            <a:r>
              <a:rPr lang="en-US" altLang="ko-KR" dirty="0" smtClean="0"/>
              <a:t>Current block is exchanged for the block in repository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You can’t use ‘hold’ consecutively without dropping the block</a:t>
            </a:r>
          </a:p>
          <a:p>
            <a:endParaRPr lang="ko-KR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56242" y="3429000"/>
            <a:ext cx="1472948" cy="1428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Block Information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57686" y="171448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Block No.1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30390" y="2416726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Block No.2</a:t>
            </a:r>
            <a:endParaRPr lang="ko-KR" altLang="en-US" dirty="0"/>
          </a:p>
        </p:txBody>
      </p:sp>
      <p:sp>
        <p:nvSpPr>
          <p:cNvPr id="8" name="TextBox 4"/>
          <p:cNvSpPr txBox="1"/>
          <p:nvPr/>
        </p:nvSpPr>
        <p:spPr>
          <a:xfrm>
            <a:off x="4330390" y="307181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Block No.3</a:t>
            </a:r>
            <a:endParaRPr lang="ko-KR" altLang="en-US" dirty="0"/>
          </a:p>
        </p:txBody>
      </p:sp>
      <p:sp>
        <p:nvSpPr>
          <p:cNvPr id="9" name="TextBox 4"/>
          <p:cNvSpPr txBox="1"/>
          <p:nvPr/>
        </p:nvSpPr>
        <p:spPr>
          <a:xfrm>
            <a:off x="4357686" y="378619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Block No.4</a:t>
            </a:r>
            <a:endParaRPr lang="ko-KR" altLang="en-US" dirty="0"/>
          </a:p>
        </p:txBody>
      </p:sp>
      <p:sp>
        <p:nvSpPr>
          <p:cNvPr id="10" name="TextBox 4"/>
          <p:cNvSpPr txBox="1"/>
          <p:nvPr/>
        </p:nvSpPr>
        <p:spPr>
          <a:xfrm>
            <a:off x="4357686" y="5857892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Block No.7</a:t>
            </a:r>
            <a:endParaRPr lang="ko-KR" altLang="en-US" dirty="0"/>
          </a:p>
        </p:txBody>
      </p:sp>
      <p:sp>
        <p:nvSpPr>
          <p:cNvPr id="11" name="TextBox 4"/>
          <p:cNvSpPr txBox="1"/>
          <p:nvPr/>
        </p:nvSpPr>
        <p:spPr>
          <a:xfrm>
            <a:off x="4330390" y="5131370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Block No.6</a:t>
            </a:r>
            <a:endParaRPr lang="ko-KR" altLang="en-US" dirty="0"/>
          </a:p>
        </p:txBody>
      </p:sp>
      <p:sp>
        <p:nvSpPr>
          <p:cNvPr id="12" name="TextBox 4"/>
          <p:cNvSpPr txBox="1"/>
          <p:nvPr/>
        </p:nvSpPr>
        <p:spPr>
          <a:xfrm>
            <a:off x="4357686" y="4429132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Block No.5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86446" y="1643050"/>
            <a:ext cx="2667583" cy="4709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 cstate="print"/>
          <a:srcRect l="1705" r="75898" b="86903"/>
          <a:stretch>
            <a:fillRect/>
          </a:stretch>
        </p:blipFill>
        <p:spPr bwMode="auto">
          <a:xfrm>
            <a:off x="928662" y="2786058"/>
            <a:ext cx="2214578" cy="22863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Box 15"/>
          <p:cNvSpPr txBox="1"/>
          <p:nvPr/>
        </p:nvSpPr>
        <p:spPr>
          <a:xfrm>
            <a:off x="1071538" y="24288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643042" y="24288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8" name="TextBox 15"/>
          <p:cNvSpPr txBox="1"/>
          <p:nvPr/>
        </p:nvSpPr>
        <p:spPr>
          <a:xfrm>
            <a:off x="2143108" y="24288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9" name="TextBox 15"/>
          <p:cNvSpPr txBox="1"/>
          <p:nvPr/>
        </p:nvSpPr>
        <p:spPr>
          <a:xfrm>
            <a:off x="2714612" y="24288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0" name="TextBox 15"/>
          <p:cNvSpPr txBox="1"/>
          <p:nvPr/>
        </p:nvSpPr>
        <p:spPr>
          <a:xfrm>
            <a:off x="571472" y="285749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21" name="TextBox 15"/>
          <p:cNvSpPr txBox="1"/>
          <p:nvPr/>
        </p:nvSpPr>
        <p:spPr>
          <a:xfrm>
            <a:off x="571472" y="3429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2" name="TextBox 15"/>
          <p:cNvSpPr txBox="1"/>
          <p:nvPr/>
        </p:nvSpPr>
        <p:spPr>
          <a:xfrm>
            <a:off x="571472" y="400050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3" name="TextBox 15"/>
          <p:cNvSpPr txBox="1"/>
          <p:nvPr/>
        </p:nvSpPr>
        <p:spPr>
          <a:xfrm>
            <a:off x="571472" y="457200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056662" y="1071546"/>
            <a:ext cx="2087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# of turn(rotation)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929322" y="13451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0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18150" y="13451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261092" y="13451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929586" y="134515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7-piece Bag System</a:t>
            </a:r>
            <a:endParaRPr lang="ko-KR" altLang="en-US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</p:nvPr>
        </p:nvGraphicFramePr>
        <p:xfrm>
          <a:off x="1643037" y="1714488"/>
          <a:ext cx="7215242" cy="6553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  <a:gridCol w="424426"/>
              </a:tblGrid>
              <a:tr h="3505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5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6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7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8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9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15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16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17</a:t>
                      </a:r>
                      <a:endParaRPr lang="ko-KR" altLang="en-US" sz="1400" dirty="0"/>
                    </a:p>
                  </a:txBody>
                  <a:tcPr/>
                </a:tc>
              </a:tr>
              <a:tr h="2210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1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5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4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3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6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7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7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5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4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1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3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/>
                        <a:t>6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6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4</a:t>
                      </a:r>
                      <a:endParaRPr lang="ko-KR" altLang="en-US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43570" y="3071810"/>
            <a:ext cx="2428892" cy="3432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48026" y="1714488"/>
            <a:ext cx="1566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Block count</a:t>
            </a:r>
          </a:p>
          <a:p>
            <a:r>
              <a:rPr lang="en-US" altLang="ko-KR" sz="1600" dirty="0" smtClean="0"/>
              <a:t>Block Kind No.</a:t>
            </a:r>
            <a:endParaRPr lang="ko-KR" altLang="en-US" sz="1600" dirty="0"/>
          </a:p>
        </p:txBody>
      </p:sp>
      <p:sp>
        <p:nvSpPr>
          <p:cNvPr id="8" name="직사각형 7"/>
          <p:cNvSpPr/>
          <p:nvPr/>
        </p:nvSpPr>
        <p:spPr>
          <a:xfrm>
            <a:off x="1643042" y="2071678"/>
            <a:ext cx="3000396" cy="7143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643438" y="2071678"/>
            <a:ext cx="2948853" cy="7143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2353" y="2428868"/>
            <a:ext cx="144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Random order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484187" y="2416726"/>
            <a:ext cx="144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Random order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7358082" y="3429000"/>
            <a:ext cx="704856" cy="31337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000760" y="4143380"/>
            <a:ext cx="704856" cy="7143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457200" y="3071810"/>
            <a:ext cx="8229600" cy="3054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000" dirty="0" smtClean="0"/>
              <a:t>Game server generates next blocks that</a:t>
            </a:r>
            <a:br>
              <a:rPr lang="en-US" altLang="ko-KR" sz="2000" dirty="0" smtClean="0"/>
            </a:br>
            <a:r>
              <a:rPr lang="en-US" altLang="ko-KR" sz="2000" dirty="0" smtClean="0"/>
              <a:t>will be used in game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ko-KR" sz="2000" dirty="0" smtClean="0"/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000" dirty="0" smtClean="0"/>
              <a:t>Block no. will not be overlapped</a:t>
            </a:r>
            <a:br>
              <a:rPr lang="en-US" altLang="ko-KR" sz="2000" dirty="0" smtClean="0"/>
            </a:br>
            <a:r>
              <a:rPr lang="en-US" altLang="ko-KR" sz="2000" dirty="0" smtClean="0"/>
              <a:t>in  1-7, 8-14, 15-21… </a:t>
            </a: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ko-KR" sz="2000" dirty="0" smtClean="0"/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ko-KR" sz="2000" dirty="0" smtClean="0"/>
              <a:t>Each block will be shown within 13 </a:t>
            </a:r>
            <a:br>
              <a:rPr lang="en-US" altLang="ko-KR" sz="2000" dirty="0" smtClean="0"/>
            </a:br>
            <a:r>
              <a:rPr lang="en-US" altLang="ko-KR" sz="2000" dirty="0" smtClean="0"/>
              <a:t>consecutive drops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9" name="직선 화살표 연결선 18"/>
          <p:cNvCxnSpPr/>
          <p:nvPr/>
        </p:nvCxnSpPr>
        <p:spPr>
          <a:xfrm flipV="1">
            <a:off x="4786314" y="3929066"/>
            <a:ext cx="2071702" cy="4286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Game &amp; Decision Information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b="1" dirty="0" smtClean="0"/>
              <a:t>Game Information(you will be given)</a:t>
            </a:r>
            <a:br>
              <a:rPr lang="en-US" altLang="ko-KR" sz="1400" b="1" dirty="0" smtClean="0"/>
            </a:br>
            <a:r>
              <a:rPr lang="en-US" altLang="ko-KR" sz="1400" dirty="0" smtClean="0"/>
              <a:t> board;                        //My game board</a:t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targetBoard</a:t>
            </a:r>
            <a:r>
              <a:rPr lang="en-US" altLang="ko-KR" sz="1400" dirty="0" smtClean="0"/>
              <a:t>;                //Enemy’s game board</a:t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nextBlock</a:t>
            </a:r>
            <a:r>
              <a:rPr lang="en-US" altLang="ko-KR" sz="1400" dirty="0" smtClean="0"/>
              <a:t>[7];               //Block info.(index 0 is current block)</a:t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nowCombo</a:t>
            </a:r>
            <a:r>
              <a:rPr lang="en-US" altLang="ko-KR" sz="1400" dirty="0" smtClean="0"/>
              <a:t>;                // # of current combo</a:t>
            </a:r>
            <a:r>
              <a:rPr lang="ko-KR" altLang="en-US" sz="1400" dirty="0" smtClean="0"/>
              <a:t>		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holdBlockNum</a:t>
            </a:r>
            <a:r>
              <a:rPr lang="en-US" altLang="ko-KR" sz="1400" dirty="0" smtClean="0"/>
              <a:t>;            // # of current hold block(empty==0)</a:t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isOnHold</a:t>
            </a:r>
            <a:r>
              <a:rPr lang="en-US" altLang="ko-KR" sz="1400" dirty="0" smtClean="0"/>
              <a:t>;	        // Whether ‘hold’ is used in previous decision.</a:t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           //You can use ‘</a:t>
            </a:r>
            <a:r>
              <a:rPr lang="en-US" altLang="ko-KR" sz="1400" dirty="0" err="1" smtClean="0"/>
              <a:t>useHold</a:t>
            </a:r>
            <a:r>
              <a:rPr lang="en-US" altLang="ko-KR" sz="1400" dirty="0" smtClean="0"/>
              <a:t>’ on decision if this value is false(0)</a:t>
            </a:r>
            <a:br>
              <a:rPr lang="en-US" altLang="ko-KR" sz="1400" dirty="0" smtClean="0"/>
            </a:b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numOfGarbageLines</a:t>
            </a:r>
            <a:r>
              <a:rPr lang="en-US" altLang="ko-KR" sz="1400" dirty="0" smtClean="0"/>
              <a:t>;    // # of garbage lines to be pushed</a:t>
            </a:r>
            <a:br>
              <a:rPr lang="en-US" altLang="ko-KR" sz="1400" dirty="0" smtClean="0"/>
            </a:b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holePositionX</a:t>
            </a:r>
            <a:r>
              <a:rPr lang="en-US" altLang="ko-KR" sz="1400" dirty="0" smtClean="0"/>
              <a:t>[5];         </a:t>
            </a:r>
            <a:r>
              <a:rPr lang="en-US" altLang="ko-KR" sz="1400" dirty="0" smtClean="0"/>
              <a:t>// The x-position of the hole in garbage lines </a:t>
            </a:r>
          </a:p>
          <a:p>
            <a:endParaRPr lang="en-US" altLang="ko-KR" sz="1400" dirty="0" smtClean="0"/>
          </a:p>
          <a:p>
            <a:endParaRPr lang="en-US" altLang="ko-KR" sz="1400" dirty="0" smtClean="0"/>
          </a:p>
          <a:p>
            <a:r>
              <a:rPr lang="en-US" altLang="ko-KR" sz="1400" b="1" dirty="0" smtClean="0"/>
              <a:t>Decision Information(you should send)</a:t>
            </a:r>
            <a:br>
              <a:rPr lang="en-US" altLang="ko-KR" sz="1400" b="1" dirty="0" smtClean="0"/>
            </a:br>
            <a:r>
              <a:rPr lang="en-US" altLang="ko-KR" sz="1400" dirty="0" err="1" smtClean="0"/>
              <a:t>posX</a:t>
            </a:r>
            <a:r>
              <a:rPr lang="en-US" altLang="ko-KR" sz="1400" dirty="0" smtClean="0"/>
              <a:t>;            // X position of dropping block(</a:t>
            </a:r>
            <a:r>
              <a:rPr lang="en-US" altLang="ko-KR" sz="1400" b="1" dirty="0" smtClean="0"/>
              <a:t>Pivot Position</a:t>
            </a:r>
            <a:r>
              <a:rPr lang="en-US" altLang="ko-KR" sz="1400" dirty="0" smtClean="0"/>
              <a:t>)</a:t>
            </a:r>
          </a:p>
          <a:p>
            <a:pPr>
              <a:buNone/>
            </a:pPr>
            <a:r>
              <a:rPr lang="en-US" altLang="ko-KR" sz="1400" dirty="0" smtClean="0"/>
              <a:t>      turn;	          // # of rotation</a:t>
            </a:r>
          </a:p>
          <a:p>
            <a:pPr>
              <a:buNone/>
            </a:pPr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useHold</a:t>
            </a:r>
            <a:r>
              <a:rPr lang="en-US" altLang="ko-KR" sz="1400" dirty="0" smtClean="0"/>
              <a:t>;        // If </a:t>
            </a:r>
            <a:r>
              <a:rPr lang="en-US" altLang="ko-KR" sz="1400" dirty="0" err="1" smtClean="0"/>
              <a:t>useHold</a:t>
            </a:r>
            <a:r>
              <a:rPr lang="en-US" altLang="ko-KR" sz="1400" dirty="0" smtClean="0"/>
              <a:t> value is true(1), use ‘hold’</a:t>
            </a:r>
          </a:p>
          <a:p>
            <a:pPr>
              <a:buNone/>
            </a:pPr>
            <a:r>
              <a:rPr lang="en-US" altLang="ko-KR" sz="1400" dirty="0" smtClean="0"/>
              <a:t>	message;        //Message to show (do not exceed 128 character)</a:t>
            </a:r>
            <a:br>
              <a:rPr lang="en-US" altLang="ko-KR" sz="1400" dirty="0" smtClean="0"/>
            </a:br>
            <a:endParaRPr lang="ko-KR" altLang="en-US" sz="1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C5E6F-F96B-4648-AA52-7C18832922B1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11817</TotalTime>
  <Words>1040</Words>
  <Application>Microsoft Office PowerPoint</Application>
  <PresentationFormat>화면 슬라이드 쇼(4:3)</PresentationFormat>
  <Paragraphs>587</Paragraphs>
  <Slides>24</Slides>
  <Notes>24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5" baseType="lpstr">
      <vt:lpstr>Office 테마</vt:lpstr>
      <vt:lpstr>Battle Tetris</vt:lpstr>
      <vt:lpstr>What to do…</vt:lpstr>
      <vt:lpstr>Tetris</vt:lpstr>
      <vt:lpstr>Back-to-Back Tetris</vt:lpstr>
      <vt:lpstr>Combo System</vt:lpstr>
      <vt:lpstr>Holding Block</vt:lpstr>
      <vt:lpstr>Block Information</vt:lpstr>
      <vt:lpstr>7-piece Bag System</vt:lpstr>
      <vt:lpstr>Game &amp; Decision Information</vt:lpstr>
      <vt:lpstr>Board Presentation</vt:lpstr>
      <vt:lpstr>Board Presentation</vt:lpstr>
      <vt:lpstr>Garbage Block Info.</vt:lpstr>
      <vt:lpstr>Win &amp; Lose Condition</vt:lpstr>
      <vt:lpstr>Additional Information</vt:lpstr>
      <vt:lpstr>Additional Information</vt:lpstr>
      <vt:lpstr>Game Images</vt:lpstr>
      <vt:lpstr>Control keys</vt:lpstr>
      <vt:lpstr>Custom Play</vt:lpstr>
      <vt:lpstr>AI Client</vt:lpstr>
      <vt:lpstr>AI Tetris Protocol Specification</vt:lpstr>
      <vt:lpstr>Protocol Overview</vt:lpstr>
      <vt:lpstr>1) Send Team Name</vt:lpstr>
      <vt:lpstr>2) Request Solution</vt:lpstr>
      <vt:lpstr>3)Give Decision</vt:lpstr>
    </vt:vector>
  </TitlesOfParts>
  <Company>XP SP3 FINAL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snoopy</dc:creator>
  <cp:lastModifiedBy>gigony</cp:lastModifiedBy>
  <cp:revision>688</cp:revision>
  <dcterms:created xsi:type="dcterms:W3CDTF">2009-09-08T15:46:24Z</dcterms:created>
  <dcterms:modified xsi:type="dcterms:W3CDTF">2011-11-26T09:14:40Z</dcterms:modified>
</cp:coreProperties>
</file>

<file path=docProps/thumbnail.jpeg>
</file>